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71" r:id="rId7"/>
    <p:sldId id="263" r:id="rId8"/>
    <p:sldId id="262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0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83C61-7B25-48A9-BA77-64DD204C59F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8C5C824B-BB8B-4B2C-83F9-CBE6999E3976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zh-CN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為使本機關業務順利運作，防止資訊或資通系統受未經授權之存取、使用、控制、洩漏、破壞、竄改、銷毀或其他侵害，並確保其機密性、完整性及可用性</a:t>
          </a:r>
          <a:endParaRPr lang="zh-CN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CDD55B-CF5D-496C-A983-984B1166E244}" type="par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E4EA6085-6D95-4C46-8EB6-9585018E5592}" type="sib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8E0F2A43-3754-48AB-B591-5B3AA6A81557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CN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DNS</a:t>
          </a: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服務集中縣網代管</a:t>
          </a:r>
          <a:endParaRPr lang="zh-CN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6C4778-DBF0-4978-B4A8-424B21BA8057}" type="parTrans" cxnId="{C16E6DCB-2B32-458C-941A-FAFAFECAA130}">
      <dgm:prSet/>
      <dgm:spPr/>
      <dgm:t>
        <a:bodyPr/>
        <a:lstStyle/>
        <a:p>
          <a:endParaRPr lang="zh-CN" altLang="en-US"/>
        </a:p>
      </dgm:t>
    </dgm:pt>
    <dgm:pt modelId="{953E8FE0-A4DF-44E3-8BDE-762B37A38C14}" type="sibTrans" cxnId="{C16E6DCB-2B32-458C-941A-FAFAFECAA130}">
      <dgm:prSet/>
      <dgm:spPr/>
      <dgm:t>
        <a:bodyPr/>
        <a:lstStyle/>
        <a:p>
          <a:endParaRPr lang="zh-CN" altLang="en-US"/>
        </a:p>
      </dgm:t>
    </dgm:pt>
    <dgm:pt modelId="{44A405B3-2B24-4202-AB30-A4C0FB9568D5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CN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WEB</a:t>
          </a: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伺服器集中縣網</a:t>
          </a:r>
          <a:endParaRPr lang="zh-CN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52494E-3BCF-4B74-B92E-6A97B9373561}" type="par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16FD05AB-DA21-4489-97AC-1635AD11DB2E}" type="sib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1CA7D875-638B-4E84-BED1-CAD3A224ACBA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CN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學籍</a:t>
          </a:r>
          <a:r>
            <a: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務</a:t>
          </a:r>
          <a:r>
            <a: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系統集中縣網</a:t>
          </a:r>
          <a:endParaRPr lang="zh-CN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F6474F-154C-4ED4-ADCF-8840015AC9F2}" type="parTrans" cxnId="{DD848C34-3C20-4C61-B8D4-9312842DBD7F}">
      <dgm:prSet/>
      <dgm:spPr/>
      <dgm:t>
        <a:bodyPr/>
        <a:lstStyle/>
        <a:p>
          <a:endParaRPr lang="zh-CN" altLang="en-US"/>
        </a:p>
      </dgm:t>
    </dgm:pt>
    <dgm:pt modelId="{0D875054-7B14-4C5D-A581-C3C6B4857889}" type="sibTrans" cxnId="{DD848C34-3C20-4C61-B8D4-9312842DBD7F}">
      <dgm:prSet/>
      <dgm:spPr/>
      <dgm:t>
        <a:bodyPr/>
        <a:lstStyle/>
        <a:p>
          <a:endParaRPr lang="zh-CN" altLang="en-US"/>
        </a:p>
      </dgm:t>
    </dgm:pt>
    <dgm:pt modelId="{60529F46-8930-48C2-8BBE-FF80295C1CFD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CN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校內無架設核心業務系統</a:t>
          </a:r>
          <a:endParaRPr lang="zh-CN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849539-BBD0-4FCE-AAA2-AD92AA2FB887}" type="parTrans" cxnId="{F518CB05-CB1B-4D2D-9E7B-62FD2DC7451A}">
      <dgm:prSet/>
      <dgm:spPr/>
      <dgm:t>
        <a:bodyPr/>
        <a:lstStyle/>
        <a:p>
          <a:endParaRPr lang="zh-CN" altLang="en-US"/>
        </a:p>
      </dgm:t>
    </dgm:pt>
    <dgm:pt modelId="{DF104CF0-A021-40D6-9973-B0CAF65DDC67}" type="sibTrans" cxnId="{F518CB05-CB1B-4D2D-9E7B-62FD2DC7451A}">
      <dgm:prSet/>
      <dgm:spPr/>
      <dgm:t>
        <a:bodyPr/>
        <a:lstStyle/>
        <a:p>
          <a:endParaRPr lang="zh-CN" altLang="en-US"/>
        </a:p>
      </dgm:t>
    </dgm:pt>
    <dgm:pt modelId="{01A8154D-10BC-49AA-8D9E-58EB052E22C5}" type="pres">
      <dgm:prSet presAssocID="{71A83C61-7B25-48A9-BA77-64DD204C59FE}" presName="linear" presStyleCnt="0">
        <dgm:presLayoutVars>
          <dgm:animLvl val="lvl"/>
          <dgm:resizeHandles val="exact"/>
        </dgm:presLayoutVars>
      </dgm:prSet>
      <dgm:spPr/>
    </dgm:pt>
    <dgm:pt modelId="{44CA859F-8504-4787-B1FD-F270975BB039}" type="pres">
      <dgm:prSet presAssocID="{8C5C824B-BB8B-4B2C-83F9-CBE6999E3976}" presName="parentText" presStyleLbl="node1" presStyleIdx="0" presStyleCnt="5" custScaleY="112286" custLinFactY="8109" custLinFactNeighborX="-465" custLinFactNeighborY="100000">
        <dgm:presLayoutVars>
          <dgm:chMax val="0"/>
          <dgm:bulletEnabled val="1"/>
        </dgm:presLayoutVars>
      </dgm:prSet>
      <dgm:spPr/>
    </dgm:pt>
    <dgm:pt modelId="{5C01A50C-5284-4318-9C5C-539A54E282FB}" type="pres">
      <dgm:prSet presAssocID="{E4EA6085-6D95-4C46-8EB6-9585018E5592}" presName="spacer" presStyleCnt="0"/>
      <dgm:spPr/>
    </dgm:pt>
    <dgm:pt modelId="{E5C40BDA-C5EC-4BEE-892C-8CDD37A8E6F8}" type="pres">
      <dgm:prSet presAssocID="{44A405B3-2B24-4202-AB30-A4C0FB9568D5}" presName="parentText" presStyleLbl="node1" presStyleIdx="1" presStyleCnt="5" custScaleY="67680" custLinFactY="68292" custLinFactNeighborX="465" custLinFactNeighborY="100000">
        <dgm:presLayoutVars>
          <dgm:chMax val="0"/>
          <dgm:bulletEnabled val="1"/>
        </dgm:presLayoutVars>
      </dgm:prSet>
      <dgm:spPr/>
    </dgm:pt>
    <dgm:pt modelId="{D8971AD7-9302-4B22-9156-B0391518A03F}" type="pres">
      <dgm:prSet presAssocID="{16FD05AB-DA21-4489-97AC-1635AD11DB2E}" presName="spacer" presStyleCnt="0"/>
      <dgm:spPr/>
    </dgm:pt>
    <dgm:pt modelId="{F967505E-B955-4582-986C-E1664E345E8E}" type="pres">
      <dgm:prSet presAssocID="{1CA7D875-638B-4E84-BED1-CAD3A224ACBA}" presName="parentText" presStyleLbl="node1" presStyleIdx="2" presStyleCnt="5" custScaleY="63975" custLinFactY="62498" custLinFactNeighborX="-465" custLinFactNeighborY="100000">
        <dgm:presLayoutVars>
          <dgm:chMax val="0"/>
          <dgm:bulletEnabled val="1"/>
        </dgm:presLayoutVars>
      </dgm:prSet>
      <dgm:spPr/>
    </dgm:pt>
    <dgm:pt modelId="{4EEA49C5-075E-4984-9303-0C2FC33A30FD}" type="pres">
      <dgm:prSet presAssocID="{0D875054-7B14-4C5D-A581-C3C6B4857889}" presName="spacer" presStyleCnt="0"/>
      <dgm:spPr/>
    </dgm:pt>
    <dgm:pt modelId="{CC007FA8-B32A-47F3-824F-551CD039F42F}" type="pres">
      <dgm:prSet presAssocID="{60529F46-8930-48C2-8BBE-FF80295C1CFD}" presName="parentText" presStyleLbl="node1" presStyleIdx="3" presStyleCnt="5" custScaleY="67939" custLinFactY="80024" custLinFactNeighborX="-465" custLinFactNeighborY="100000">
        <dgm:presLayoutVars>
          <dgm:chMax val="0"/>
          <dgm:bulletEnabled val="1"/>
        </dgm:presLayoutVars>
      </dgm:prSet>
      <dgm:spPr/>
    </dgm:pt>
    <dgm:pt modelId="{7AD45CDA-F74C-43AB-823F-DCCB7CDAFC7D}" type="pres">
      <dgm:prSet presAssocID="{DF104CF0-A021-40D6-9973-B0CAF65DDC67}" presName="spacer" presStyleCnt="0"/>
      <dgm:spPr/>
    </dgm:pt>
    <dgm:pt modelId="{F643C789-B40C-41F7-91D5-7E96D99CDA1A}" type="pres">
      <dgm:prSet presAssocID="{8E0F2A43-3754-48AB-B591-5B3AA6A81557}" presName="parentText" presStyleLbl="node1" presStyleIdx="4" presStyleCnt="5" custScaleY="55746" custLinFactY="-189674" custLinFactNeighborX="465" custLinFactNeighborY="-200000">
        <dgm:presLayoutVars>
          <dgm:chMax val="0"/>
          <dgm:bulletEnabled val="1"/>
        </dgm:presLayoutVars>
      </dgm:prSet>
      <dgm:spPr/>
    </dgm:pt>
  </dgm:ptLst>
  <dgm:cxnLst>
    <dgm:cxn modelId="{F518CB05-CB1B-4D2D-9E7B-62FD2DC7451A}" srcId="{71A83C61-7B25-48A9-BA77-64DD204C59FE}" destId="{60529F46-8930-48C2-8BBE-FF80295C1CFD}" srcOrd="3" destOrd="0" parTransId="{ED849539-BBD0-4FCE-AAA2-AD92AA2FB887}" sibTransId="{DF104CF0-A021-40D6-9973-B0CAF65DDC67}"/>
    <dgm:cxn modelId="{E894A833-E019-4BD1-B082-6D9D4DCCFFB4}" type="presOf" srcId="{8E0F2A43-3754-48AB-B591-5B3AA6A81557}" destId="{F643C789-B40C-41F7-91D5-7E96D99CDA1A}" srcOrd="0" destOrd="0" presId="urn:microsoft.com/office/officeart/2005/8/layout/vList2"/>
    <dgm:cxn modelId="{DD848C34-3C20-4C61-B8D4-9312842DBD7F}" srcId="{71A83C61-7B25-48A9-BA77-64DD204C59FE}" destId="{1CA7D875-638B-4E84-BED1-CAD3A224ACBA}" srcOrd="2" destOrd="0" parTransId="{05F6474F-154C-4ED4-ADCF-8840015AC9F2}" sibTransId="{0D875054-7B14-4C5D-A581-C3C6B4857889}"/>
    <dgm:cxn modelId="{83F8CB5D-93A3-4DDD-AAFE-7FEECBC012DB}" srcId="{71A83C61-7B25-48A9-BA77-64DD204C59FE}" destId="{8C5C824B-BB8B-4B2C-83F9-CBE6999E3976}" srcOrd="0" destOrd="0" parTransId="{9BCDD55B-CF5D-496C-A983-984B1166E244}" sibTransId="{E4EA6085-6D95-4C46-8EB6-9585018E5592}"/>
    <dgm:cxn modelId="{3C3F9173-67A5-43DF-98A3-F3E0D4568CE1}" srcId="{71A83C61-7B25-48A9-BA77-64DD204C59FE}" destId="{44A405B3-2B24-4202-AB30-A4C0FB9568D5}" srcOrd="1" destOrd="0" parTransId="{CB52494E-3BCF-4B74-B92E-6A97B9373561}" sibTransId="{16FD05AB-DA21-4489-97AC-1635AD11DB2E}"/>
    <dgm:cxn modelId="{AC377856-2253-44F4-9418-BACFD3289757}" type="presOf" srcId="{1CA7D875-638B-4E84-BED1-CAD3A224ACBA}" destId="{F967505E-B955-4582-986C-E1664E345E8E}" srcOrd="0" destOrd="0" presId="urn:microsoft.com/office/officeart/2005/8/layout/vList2"/>
    <dgm:cxn modelId="{D323598C-5351-4F80-B88F-D94B1A725FD3}" type="presOf" srcId="{8C5C824B-BB8B-4B2C-83F9-CBE6999E3976}" destId="{44CA859F-8504-4787-B1FD-F270975BB039}" srcOrd="0" destOrd="0" presId="urn:microsoft.com/office/officeart/2005/8/layout/vList2"/>
    <dgm:cxn modelId="{7E02669F-BF94-4090-8000-235DC2432DAB}" type="presOf" srcId="{71A83C61-7B25-48A9-BA77-64DD204C59FE}" destId="{01A8154D-10BC-49AA-8D9E-58EB052E22C5}" srcOrd="0" destOrd="0" presId="urn:microsoft.com/office/officeart/2005/8/layout/vList2"/>
    <dgm:cxn modelId="{C16E6DCB-2B32-458C-941A-FAFAFECAA130}" srcId="{71A83C61-7B25-48A9-BA77-64DD204C59FE}" destId="{8E0F2A43-3754-48AB-B591-5B3AA6A81557}" srcOrd="4" destOrd="0" parTransId="{F56C4778-DBF0-4978-B4A8-424B21BA8057}" sibTransId="{953E8FE0-A4DF-44E3-8BDE-762B37A38C14}"/>
    <dgm:cxn modelId="{B092F7E5-D025-40D3-90FE-7E2D52866B9F}" type="presOf" srcId="{44A405B3-2B24-4202-AB30-A4C0FB9568D5}" destId="{E5C40BDA-C5EC-4BEE-892C-8CDD37A8E6F8}" srcOrd="0" destOrd="0" presId="urn:microsoft.com/office/officeart/2005/8/layout/vList2"/>
    <dgm:cxn modelId="{EF39EFE6-E71D-41B1-8D5E-2C7F73E6CCF9}" type="presOf" srcId="{60529F46-8930-48C2-8BBE-FF80295C1CFD}" destId="{CC007FA8-B32A-47F3-824F-551CD039F42F}" srcOrd="0" destOrd="0" presId="urn:microsoft.com/office/officeart/2005/8/layout/vList2"/>
    <dgm:cxn modelId="{7B093363-342E-4CBA-9AC3-DF501FB16EE3}" type="presParOf" srcId="{01A8154D-10BC-49AA-8D9E-58EB052E22C5}" destId="{44CA859F-8504-4787-B1FD-F270975BB039}" srcOrd="0" destOrd="0" presId="urn:microsoft.com/office/officeart/2005/8/layout/vList2"/>
    <dgm:cxn modelId="{68906DFA-B7FA-4649-BF0D-40568B8064A6}" type="presParOf" srcId="{01A8154D-10BC-49AA-8D9E-58EB052E22C5}" destId="{5C01A50C-5284-4318-9C5C-539A54E282FB}" srcOrd="1" destOrd="0" presId="urn:microsoft.com/office/officeart/2005/8/layout/vList2"/>
    <dgm:cxn modelId="{D79F967C-A648-4435-B912-5271FF16EDB3}" type="presParOf" srcId="{01A8154D-10BC-49AA-8D9E-58EB052E22C5}" destId="{E5C40BDA-C5EC-4BEE-892C-8CDD37A8E6F8}" srcOrd="2" destOrd="0" presId="urn:microsoft.com/office/officeart/2005/8/layout/vList2"/>
    <dgm:cxn modelId="{2E89F52A-6549-4B75-B79A-85EDC0DCF9B8}" type="presParOf" srcId="{01A8154D-10BC-49AA-8D9E-58EB052E22C5}" destId="{D8971AD7-9302-4B22-9156-B0391518A03F}" srcOrd="3" destOrd="0" presId="urn:microsoft.com/office/officeart/2005/8/layout/vList2"/>
    <dgm:cxn modelId="{C16B8FCB-536D-4B97-9188-1CCF729C7D4C}" type="presParOf" srcId="{01A8154D-10BC-49AA-8D9E-58EB052E22C5}" destId="{F967505E-B955-4582-986C-E1664E345E8E}" srcOrd="4" destOrd="0" presId="urn:microsoft.com/office/officeart/2005/8/layout/vList2"/>
    <dgm:cxn modelId="{0AB845D6-5484-406B-A23C-AD3843841C75}" type="presParOf" srcId="{01A8154D-10BC-49AA-8D9E-58EB052E22C5}" destId="{4EEA49C5-075E-4984-9303-0C2FC33A30FD}" srcOrd="5" destOrd="0" presId="urn:microsoft.com/office/officeart/2005/8/layout/vList2"/>
    <dgm:cxn modelId="{E9C5430C-965A-4E8F-8CC5-3C3B27EF5AB8}" type="presParOf" srcId="{01A8154D-10BC-49AA-8D9E-58EB052E22C5}" destId="{CC007FA8-B32A-47F3-824F-551CD039F42F}" srcOrd="6" destOrd="0" presId="urn:microsoft.com/office/officeart/2005/8/layout/vList2"/>
    <dgm:cxn modelId="{04E252EB-A26E-49CE-B67A-01508F5371DC}" type="presParOf" srcId="{01A8154D-10BC-49AA-8D9E-58EB052E22C5}" destId="{7AD45CDA-F74C-43AB-823F-DCCB7CDAFC7D}" srcOrd="7" destOrd="0" presId="urn:microsoft.com/office/officeart/2005/8/layout/vList2"/>
    <dgm:cxn modelId="{CB88E229-20D3-4BA4-96B2-6B3F9616433A}" type="presParOf" srcId="{01A8154D-10BC-49AA-8D9E-58EB052E22C5}" destId="{F643C789-B40C-41F7-91D5-7E96D99CDA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C0384-E8E8-4DD0-91E1-0EB7DC6E98D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BC1EC9-7715-4E8E-8DE9-1CFC46AD3E71}">
      <dgm:prSet phldrT="[文本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學校網站</a:t>
          </a:r>
          <a:endParaRPr lang="zh-CN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8A43CA-D07C-4A1F-AABE-B3B30F857326}" type="parTrans" cxnId="{DF4206D5-D64C-41DD-9A7C-27C30A81A9F4}">
      <dgm:prSet/>
      <dgm:spPr/>
      <dgm:t>
        <a:bodyPr/>
        <a:lstStyle/>
        <a:p>
          <a:endParaRPr lang="zh-CN" altLang="en-US"/>
        </a:p>
      </dgm:t>
    </dgm:pt>
    <dgm:pt modelId="{1991D3DD-7366-4148-A0F3-A41E073B244B}" type="sibTrans" cxnId="{DF4206D5-D64C-41DD-9A7C-27C30A81A9F4}">
      <dgm:prSet/>
      <dgm:spPr/>
      <dgm:t>
        <a:bodyPr/>
        <a:lstStyle/>
        <a:p>
          <a:endParaRPr lang="zh-CN" altLang="en-US"/>
        </a:p>
      </dgm:t>
    </dgm:pt>
    <dgm:pt modelId="{9DC83205-A96E-4A5D-8B8F-78F7EDFB936E}">
      <dgm:prSet phldrT="[文本]" custT="1"/>
      <dgm:spPr/>
      <dgm:t>
        <a:bodyPr/>
        <a:lstStyle/>
        <a:p>
          <a:pPr rtl="0"/>
          <a:r>
            <a:rPr kumimoji="0" lang="zh-TW" alt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學校網站集中於縣網主機</a:t>
          </a:r>
          <a:endParaRPr lang="zh-CN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DA99CF-93FE-4DC5-8336-FE30C3A55A00}" type="parTrans" cxnId="{41F64EFE-B2BA-4064-B33B-57AFBDA1E4A3}">
      <dgm:prSet/>
      <dgm:spPr/>
      <dgm:t>
        <a:bodyPr/>
        <a:lstStyle/>
        <a:p>
          <a:endParaRPr lang="zh-CN" altLang="en-US"/>
        </a:p>
      </dgm:t>
    </dgm:pt>
    <dgm:pt modelId="{8F24F032-6F04-4304-A8EE-2DAEE02034D7}" type="sibTrans" cxnId="{41F64EFE-B2BA-4064-B33B-57AFBDA1E4A3}">
      <dgm:prSet/>
      <dgm:spPr/>
      <dgm:t>
        <a:bodyPr/>
        <a:lstStyle/>
        <a:p>
          <a:endParaRPr lang="zh-CN" altLang="en-US"/>
        </a:p>
      </dgm:t>
    </dgm:pt>
    <dgm:pt modelId="{BFB95548-6DA0-4987-9BCE-E920FD78AB07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學籍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務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系統</a:t>
          </a:r>
          <a:endParaRPr lang="zh-CN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043048-8FA1-4C96-A272-86F56FA65DD3}" type="parTrans" cxnId="{DCA80E3F-EBE8-4910-9C15-CF5CC94730B4}">
      <dgm:prSet/>
      <dgm:spPr/>
      <dgm:t>
        <a:bodyPr/>
        <a:lstStyle/>
        <a:p>
          <a:endParaRPr lang="zh-CN" altLang="en-US"/>
        </a:p>
      </dgm:t>
    </dgm:pt>
    <dgm:pt modelId="{AD5562F8-26E7-43E3-AE75-9BAA5596FC30}" type="sibTrans" cxnId="{DCA80E3F-EBE8-4910-9C15-CF5CC94730B4}">
      <dgm:prSet/>
      <dgm:spPr/>
      <dgm:t>
        <a:bodyPr/>
        <a:lstStyle/>
        <a:p>
          <a:endParaRPr lang="zh-CN" altLang="en-US"/>
        </a:p>
      </dgm:t>
    </dgm:pt>
    <dgm:pt modelId="{66B760EF-EC03-4476-9548-6E1F01F23FD2}">
      <dgm:prSet phldrT="[文本]" custT="1"/>
      <dgm:spPr>
        <a:noFill/>
        <a:ln>
          <a:solidFill>
            <a:srgbClr val="820000"/>
          </a:solidFill>
        </a:ln>
      </dgm:spPr>
      <dgm:t>
        <a:bodyPr/>
        <a:lstStyle/>
        <a:p>
          <a:pPr rtl="0"/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學籍</a:t>
          </a:r>
          <a:r>
            <a: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務</a:t>
          </a:r>
          <a:r>
            <a: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系統及其資料庫集中建置於縣網主機</a:t>
          </a:r>
          <a:endParaRPr lang="zh-CN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7B559B-DB78-473A-9287-63C9924E13D3}" type="parTrans" cxnId="{9FF9B114-7745-4184-B293-2F227A832DC1}">
      <dgm:prSet/>
      <dgm:spPr>
        <a:noFill/>
        <a:ln>
          <a:solidFill>
            <a:srgbClr val="820000"/>
          </a:solidFill>
        </a:ln>
      </dgm:spPr>
      <dgm:t>
        <a:bodyPr/>
        <a:lstStyle/>
        <a:p>
          <a:endParaRPr lang="zh-CN" altLang="en-US"/>
        </a:p>
      </dgm:t>
    </dgm:pt>
    <dgm:pt modelId="{C9425A9B-FF25-4BC9-AD30-0DEF12B379A0}" type="sibTrans" cxnId="{9FF9B114-7745-4184-B293-2F227A832DC1}">
      <dgm:prSet/>
      <dgm:spPr/>
      <dgm:t>
        <a:bodyPr/>
        <a:lstStyle/>
        <a:p>
          <a:endParaRPr lang="zh-CN" altLang="en-US"/>
        </a:p>
      </dgm:t>
    </dgm:pt>
    <dgm:pt modelId="{D0FE6BF2-641C-4CB9-960D-C5E896F239EF}">
      <dgm:prSet phldrT="[文本]" custT="1"/>
      <dgm:spPr>
        <a:noFill/>
        <a:ln>
          <a:solidFill>
            <a:srgbClr val="820000"/>
          </a:solidFill>
        </a:ln>
      </dgm:spPr>
      <dgm:t>
        <a:bodyPr/>
        <a:lstStyle/>
        <a:p>
          <a:pPr rtl="0"/>
          <a:r>
            <a:rPr kumimoji="0" lang="zh-TW" alt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學校管理者分配權限分層共同管理</a:t>
          </a:r>
          <a:endParaRPr lang="zh-CN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DBC32C-8A8A-4569-AB80-E9E1E279FE2F}" type="parTrans" cxnId="{46D626FD-5EB4-422D-B970-60D31A2D8498}">
      <dgm:prSet/>
      <dgm:spPr>
        <a:noFill/>
        <a:ln>
          <a:solidFill>
            <a:srgbClr val="820000"/>
          </a:solidFill>
        </a:ln>
      </dgm:spPr>
      <dgm:t>
        <a:bodyPr/>
        <a:lstStyle/>
        <a:p>
          <a:endParaRPr lang="zh-CN" altLang="en-US"/>
        </a:p>
      </dgm:t>
    </dgm:pt>
    <dgm:pt modelId="{AC74E4A6-C7DE-4B4D-97CF-CD59F5B0C52E}" type="sibTrans" cxnId="{46D626FD-5EB4-422D-B970-60D31A2D8498}">
      <dgm:prSet/>
      <dgm:spPr/>
      <dgm:t>
        <a:bodyPr/>
        <a:lstStyle/>
        <a:p>
          <a:endParaRPr lang="zh-CN" altLang="en-US"/>
        </a:p>
      </dgm:t>
    </dgm:pt>
    <dgm:pt modelId="{357978B1-6240-4B06-A748-B9ACD343E402}">
      <dgm:prSet custT="1"/>
      <dgm:spPr/>
      <dgm:t>
        <a:bodyPr/>
        <a:lstStyle/>
        <a:p>
          <a:pPr rtl="0"/>
          <a:r>
            <a:rPr kumimoji="0" lang="zh-TW" alt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學校管理者遠端安裝、維護</a:t>
          </a:r>
          <a:endParaRPr kumimoji="0" lang="en-US" altLang="zh-CN" sz="1600" b="0" i="0" u="none" strike="noStrike" cap="none" spc="0" normalizeH="0" baseline="0" noProof="0" dirty="0">
            <a:ln>
              <a:noFill/>
            </a:ln>
            <a:effectLst/>
            <a:uLnTx/>
            <a:uFillTx/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81CC315-6170-4A4C-8FC8-E774852731A9}" type="parTrans" cxnId="{49DBCC87-1EF1-41F8-BD93-C17816053CFF}">
      <dgm:prSet/>
      <dgm:spPr/>
      <dgm:t>
        <a:bodyPr/>
        <a:lstStyle/>
        <a:p>
          <a:endParaRPr lang="zh-CN" altLang="en-US"/>
        </a:p>
      </dgm:t>
    </dgm:pt>
    <dgm:pt modelId="{4ADDA174-7334-49EF-A4D9-CFECC2347FBE}" type="sibTrans" cxnId="{49DBCC87-1EF1-41F8-BD93-C17816053CFF}">
      <dgm:prSet/>
      <dgm:spPr/>
      <dgm:t>
        <a:bodyPr/>
        <a:lstStyle/>
        <a:p>
          <a:endParaRPr lang="zh-CN" altLang="en-US"/>
        </a:p>
      </dgm:t>
    </dgm:pt>
    <dgm:pt modelId="{6F11B5D7-C4FE-4DD0-A424-F72D70DD0DE5}">
      <dgm:prSet custT="1"/>
      <dgm:spPr/>
      <dgm:t>
        <a:bodyPr/>
        <a:lstStyle/>
        <a:p>
          <a:pPr rtl="0"/>
          <a:r>
            <a:rPr kumimoji="0" lang="zh-TW" alt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奉校長指示更新網站，以實用性考量呈現新樣貌</a:t>
          </a:r>
          <a:endParaRPr kumimoji="0" lang="en-US" altLang="zh-CN" sz="1600" b="0" i="0" u="none" strike="noStrike" cap="none" spc="0" normalizeH="0" baseline="0" noProof="0" dirty="0">
            <a:ln>
              <a:noFill/>
            </a:ln>
            <a:effectLst/>
            <a:uLnTx/>
            <a:uFillTx/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EB551988-87EC-4768-B6F4-B5E73D5C4BA9}" type="parTrans" cxnId="{7D04A2D3-8DBA-46D8-AF38-C31D688E4DF9}">
      <dgm:prSet/>
      <dgm:spPr/>
      <dgm:t>
        <a:bodyPr/>
        <a:lstStyle/>
        <a:p>
          <a:endParaRPr lang="zh-CN" altLang="en-US"/>
        </a:p>
      </dgm:t>
    </dgm:pt>
    <dgm:pt modelId="{873508FB-F5E6-4E9B-A530-5083393AE081}" type="sibTrans" cxnId="{7D04A2D3-8DBA-46D8-AF38-C31D688E4DF9}">
      <dgm:prSet/>
      <dgm:spPr/>
      <dgm:t>
        <a:bodyPr/>
        <a:lstStyle/>
        <a:p>
          <a:endParaRPr lang="zh-CN" altLang="en-US"/>
        </a:p>
      </dgm:t>
    </dgm:pt>
    <dgm:pt modelId="{8B29A6B5-8A2F-4055-BAB5-6D6EEACA584A}" type="pres">
      <dgm:prSet presAssocID="{060C0384-E8E8-4DD0-91E1-0EB7DC6E98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4E13C2-048D-4590-9677-40897B533D59}" type="pres">
      <dgm:prSet presAssocID="{A9BC1EC9-7715-4E8E-8DE9-1CFC46AD3E71}" presName="root" presStyleCnt="0"/>
      <dgm:spPr/>
    </dgm:pt>
    <dgm:pt modelId="{7B3D952E-BA8E-43A7-AD06-13CAEAC5F23B}" type="pres">
      <dgm:prSet presAssocID="{A9BC1EC9-7715-4E8E-8DE9-1CFC46AD3E71}" presName="rootComposite" presStyleCnt="0"/>
      <dgm:spPr/>
    </dgm:pt>
    <dgm:pt modelId="{0B2D5D0E-7467-4B7E-B705-A7C54D2E2CBC}" type="pres">
      <dgm:prSet presAssocID="{A9BC1EC9-7715-4E8E-8DE9-1CFC46AD3E71}" presName="rootText" presStyleLbl="node1" presStyleIdx="0" presStyleCnt="2" custScaleX="123479"/>
      <dgm:spPr>
        <a:prstGeom prst="round2SameRect">
          <a:avLst/>
        </a:prstGeom>
      </dgm:spPr>
    </dgm:pt>
    <dgm:pt modelId="{AE82709E-3F8C-47F1-BDE7-5E8BFB727906}" type="pres">
      <dgm:prSet presAssocID="{A9BC1EC9-7715-4E8E-8DE9-1CFC46AD3E71}" presName="rootConnector" presStyleLbl="node1" presStyleIdx="0" presStyleCnt="2"/>
      <dgm:spPr/>
    </dgm:pt>
    <dgm:pt modelId="{52DDC758-26EB-4234-B633-57966FB7B79A}" type="pres">
      <dgm:prSet presAssocID="{A9BC1EC9-7715-4E8E-8DE9-1CFC46AD3E71}" presName="childShape" presStyleCnt="0"/>
      <dgm:spPr/>
    </dgm:pt>
    <dgm:pt modelId="{2EB1CC15-B47F-4E9F-BEFD-56D02533E5ED}" type="pres">
      <dgm:prSet presAssocID="{09DA99CF-93FE-4DC5-8336-FE30C3A55A00}" presName="Name13" presStyleLbl="parChTrans1D2" presStyleIdx="0" presStyleCnt="5"/>
      <dgm:spPr/>
    </dgm:pt>
    <dgm:pt modelId="{80C90256-3817-4989-9DC9-DE77094E6B71}" type="pres">
      <dgm:prSet presAssocID="{9DC83205-A96E-4A5D-8B8F-78F7EDFB936E}" presName="childText" presStyleLbl="bgAcc1" presStyleIdx="0" presStyleCnt="5" custScaleX="203234">
        <dgm:presLayoutVars>
          <dgm:bulletEnabled val="1"/>
        </dgm:presLayoutVars>
      </dgm:prSet>
      <dgm:spPr/>
    </dgm:pt>
    <dgm:pt modelId="{10250D08-CF26-4760-A5AA-48F126FE1950}" type="pres">
      <dgm:prSet presAssocID="{181CC315-6170-4A4C-8FC8-E774852731A9}" presName="Name13" presStyleLbl="parChTrans1D2" presStyleIdx="1" presStyleCnt="5"/>
      <dgm:spPr/>
    </dgm:pt>
    <dgm:pt modelId="{748A20D1-9039-479F-9D45-E9350DAF2E6A}" type="pres">
      <dgm:prSet presAssocID="{357978B1-6240-4B06-A748-B9ACD343E402}" presName="childText" presStyleLbl="bgAcc1" presStyleIdx="1" presStyleCnt="5" custScaleX="203234">
        <dgm:presLayoutVars>
          <dgm:bulletEnabled val="1"/>
        </dgm:presLayoutVars>
      </dgm:prSet>
      <dgm:spPr/>
    </dgm:pt>
    <dgm:pt modelId="{FDBF077E-3D43-4619-B384-FFCF0F4CAF80}" type="pres">
      <dgm:prSet presAssocID="{EB551988-87EC-4768-B6F4-B5E73D5C4BA9}" presName="Name13" presStyleLbl="parChTrans1D2" presStyleIdx="2" presStyleCnt="5"/>
      <dgm:spPr/>
    </dgm:pt>
    <dgm:pt modelId="{33280CC8-1ABF-478A-9E93-245166E01D46}" type="pres">
      <dgm:prSet presAssocID="{6F11B5D7-C4FE-4DD0-A424-F72D70DD0DE5}" presName="childText" presStyleLbl="bgAcc1" presStyleIdx="2" presStyleCnt="5" custScaleX="205003">
        <dgm:presLayoutVars>
          <dgm:bulletEnabled val="1"/>
        </dgm:presLayoutVars>
      </dgm:prSet>
      <dgm:spPr/>
    </dgm:pt>
    <dgm:pt modelId="{E20E648C-2C54-459D-97A0-4C519A111BD9}" type="pres">
      <dgm:prSet presAssocID="{BFB95548-6DA0-4987-9BCE-E920FD78AB07}" presName="root" presStyleCnt="0"/>
      <dgm:spPr/>
    </dgm:pt>
    <dgm:pt modelId="{60C3E6D6-F150-4595-89AE-F77C36EDDFF2}" type="pres">
      <dgm:prSet presAssocID="{BFB95548-6DA0-4987-9BCE-E920FD78AB07}" presName="rootComposite" presStyleCnt="0"/>
      <dgm:spPr/>
    </dgm:pt>
    <dgm:pt modelId="{F9DF3AB6-0DC4-4F21-A9FB-68BF88EDB5EE}" type="pres">
      <dgm:prSet presAssocID="{BFB95548-6DA0-4987-9BCE-E920FD78AB07}" presName="rootText" presStyleLbl="node1" presStyleIdx="1" presStyleCnt="2" custScaleX="124938" custLinFactNeighborX="25413"/>
      <dgm:spPr>
        <a:prstGeom prst="round2SameRect">
          <a:avLst/>
        </a:prstGeom>
      </dgm:spPr>
    </dgm:pt>
    <dgm:pt modelId="{6E345A9E-564E-4328-8C3B-BC9A86649967}" type="pres">
      <dgm:prSet presAssocID="{BFB95548-6DA0-4987-9BCE-E920FD78AB07}" presName="rootConnector" presStyleLbl="node1" presStyleIdx="1" presStyleCnt="2"/>
      <dgm:spPr/>
    </dgm:pt>
    <dgm:pt modelId="{1255E9AA-2905-4516-A31F-4039F227C671}" type="pres">
      <dgm:prSet presAssocID="{BFB95548-6DA0-4987-9BCE-E920FD78AB07}" presName="childShape" presStyleCnt="0"/>
      <dgm:spPr/>
    </dgm:pt>
    <dgm:pt modelId="{60891AF0-F07E-478A-8A60-71142AD2F432}" type="pres">
      <dgm:prSet presAssocID="{2B7B559B-DB78-473A-9287-63C9924E13D3}" presName="Name13" presStyleLbl="parChTrans1D2" presStyleIdx="3" presStyleCnt="5"/>
      <dgm:spPr/>
    </dgm:pt>
    <dgm:pt modelId="{76E5713D-5332-45B2-B058-ADFFA652B354}" type="pres">
      <dgm:prSet presAssocID="{66B760EF-EC03-4476-9548-6E1F01F23FD2}" presName="childText" presStyleLbl="bgAcc1" presStyleIdx="3" presStyleCnt="5" custScaleX="197801" custLinFactNeighborX="31767">
        <dgm:presLayoutVars>
          <dgm:bulletEnabled val="1"/>
        </dgm:presLayoutVars>
      </dgm:prSet>
      <dgm:spPr/>
    </dgm:pt>
    <dgm:pt modelId="{B086038B-AF67-4F68-8B16-F672FB7003F3}" type="pres">
      <dgm:prSet presAssocID="{5EDBC32C-8A8A-4569-AB80-E9E1E279FE2F}" presName="Name13" presStyleLbl="parChTrans1D2" presStyleIdx="4" presStyleCnt="5"/>
      <dgm:spPr/>
    </dgm:pt>
    <dgm:pt modelId="{F7DA21C5-51FB-476E-BAF9-3DF8194BABA2}" type="pres">
      <dgm:prSet presAssocID="{D0FE6BF2-641C-4CB9-960D-C5E896F239EF}" presName="childText" presStyleLbl="bgAcc1" presStyleIdx="4" presStyleCnt="5" custScaleX="199819" custScaleY="108887" custLinFactNeighborX="31767">
        <dgm:presLayoutVars>
          <dgm:bulletEnabled val="1"/>
        </dgm:presLayoutVars>
      </dgm:prSet>
      <dgm:spPr/>
    </dgm:pt>
  </dgm:ptLst>
  <dgm:cxnLst>
    <dgm:cxn modelId="{61512B08-041B-4567-B65C-24662E102681}" type="presOf" srcId="{D0FE6BF2-641C-4CB9-960D-C5E896F239EF}" destId="{F7DA21C5-51FB-476E-BAF9-3DF8194BABA2}" srcOrd="0" destOrd="0" presId="urn:microsoft.com/office/officeart/2005/8/layout/hierarchy3"/>
    <dgm:cxn modelId="{AC6E2F14-F128-4B63-848C-7B1758577F41}" type="presOf" srcId="{060C0384-E8E8-4DD0-91E1-0EB7DC6E98D8}" destId="{8B29A6B5-8A2F-4055-BAB5-6D6EEACA584A}" srcOrd="0" destOrd="0" presId="urn:microsoft.com/office/officeart/2005/8/layout/hierarchy3"/>
    <dgm:cxn modelId="{9FF9B114-7745-4184-B293-2F227A832DC1}" srcId="{BFB95548-6DA0-4987-9BCE-E920FD78AB07}" destId="{66B760EF-EC03-4476-9548-6E1F01F23FD2}" srcOrd="0" destOrd="0" parTransId="{2B7B559B-DB78-473A-9287-63C9924E13D3}" sibTransId="{C9425A9B-FF25-4BC9-AD30-0DEF12B379A0}"/>
    <dgm:cxn modelId="{5BA08925-7DF2-4CF6-9960-3C522AEC8621}" type="presOf" srcId="{6F11B5D7-C4FE-4DD0-A424-F72D70DD0DE5}" destId="{33280CC8-1ABF-478A-9E93-245166E01D46}" srcOrd="0" destOrd="0" presId="urn:microsoft.com/office/officeart/2005/8/layout/hierarchy3"/>
    <dgm:cxn modelId="{3B169436-7434-487E-A6BD-135DFD632FC6}" type="presOf" srcId="{EB551988-87EC-4768-B6F4-B5E73D5C4BA9}" destId="{FDBF077E-3D43-4619-B384-FFCF0F4CAF80}" srcOrd="0" destOrd="0" presId="urn:microsoft.com/office/officeart/2005/8/layout/hierarchy3"/>
    <dgm:cxn modelId="{5718EE36-AD59-4E67-AB0E-1A325B25BC5F}" type="presOf" srcId="{66B760EF-EC03-4476-9548-6E1F01F23FD2}" destId="{76E5713D-5332-45B2-B058-ADFFA652B354}" srcOrd="0" destOrd="0" presId="urn:microsoft.com/office/officeart/2005/8/layout/hierarchy3"/>
    <dgm:cxn modelId="{DCA80E3F-EBE8-4910-9C15-CF5CC94730B4}" srcId="{060C0384-E8E8-4DD0-91E1-0EB7DC6E98D8}" destId="{BFB95548-6DA0-4987-9BCE-E920FD78AB07}" srcOrd="1" destOrd="0" parTransId="{68043048-8FA1-4C96-A272-86F56FA65DD3}" sibTransId="{AD5562F8-26E7-43E3-AE75-9BAA5596FC30}"/>
    <dgm:cxn modelId="{A89AA15B-04A6-4D0E-A0B1-B56F245766FF}" type="presOf" srcId="{181CC315-6170-4A4C-8FC8-E774852731A9}" destId="{10250D08-CF26-4760-A5AA-48F126FE1950}" srcOrd="0" destOrd="0" presId="urn:microsoft.com/office/officeart/2005/8/layout/hierarchy3"/>
    <dgm:cxn modelId="{CD894B71-5325-45FC-BA6C-88D7231A69A9}" type="presOf" srcId="{9DC83205-A96E-4A5D-8B8F-78F7EDFB936E}" destId="{80C90256-3817-4989-9DC9-DE77094E6B71}" srcOrd="0" destOrd="0" presId="urn:microsoft.com/office/officeart/2005/8/layout/hierarchy3"/>
    <dgm:cxn modelId="{AEAA2D58-C7E0-495F-96D8-0D107189E438}" type="presOf" srcId="{09DA99CF-93FE-4DC5-8336-FE30C3A55A00}" destId="{2EB1CC15-B47F-4E9F-BEFD-56D02533E5ED}" srcOrd="0" destOrd="0" presId="urn:microsoft.com/office/officeart/2005/8/layout/hierarchy3"/>
    <dgm:cxn modelId="{49DBCC87-1EF1-41F8-BD93-C17816053CFF}" srcId="{A9BC1EC9-7715-4E8E-8DE9-1CFC46AD3E71}" destId="{357978B1-6240-4B06-A748-B9ACD343E402}" srcOrd="1" destOrd="0" parTransId="{181CC315-6170-4A4C-8FC8-E774852731A9}" sibTransId="{4ADDA174-7334-49EF-A4D9-CFECC2347FBE}"/>
    <dgm:cxn modelId="{8DDEFC95-FF46-4F8A-82B2-73EF883EC01F}" type="presOf" srcId="{5EDBC32C-8A8A-4569-AB80-E9E1E279FE2F}" destId="{B086038B-AF67-4F68-8B16-F672FB7003F3}" srcOrd="0" destOrd="0" presId="urn:microsoft.com/office/officeart/2005/8/layout/hierarchy3"/>
    <dgm:cxn modelId="{D646E1B0-08C9-4A71-9C78-6902FC21A4D7}" type="presOf" srcId="{BFB95548-6DA0-4987-9BCE-E920FD78AB07}" destId="{6E345A9E-564E-4328-8C3B-BC9A86649967}" srcOrd="1" destOrd="0" presId="urn:microsoft.com/office/officeart/2005/8/layout/hierarchy3"/>
    <dgm:cxn modelId="{E092D7BC-C1DF-4011-93AE-D47A41D05DE0}" type="presOf" srcId="{BFB95548-6DA0-4987-9BCE-E920FD78AB07}" destId="{F9DF3AB6-0DC4-4F21-A9FB-68BF88EDB5EE}" srcOrd="0" destOrd="0" presId="urn:microsoft.com/office/officeart/2005/8/layout/hierarchy3"/>
    <dgm:cxn modelId="{7D04A2D3-8DBA-46D8-AF38-C31D688E4DF9}" srcId="{A9BC1EC9-7715-4E8E-8DE9-1CFC46AD3E71}" destId="{6F11B5D7-C4FE-4DD0-A424-F72D70DD0DE5}" srcOrd="2" destOrd="0" parTransId="{EB551988-87EC-4768-B6F4-B5E73D5C4BA9}" sibTransId="{873508FB-F5E6-4E9B-A530-5083393AE081}"/>
    <dgm:cxn modelId="{DF4206D5-D64C-41DD-9A7C-27C30A81A9F4}" srcId="{060C0384-E8E8-4DD0-91E1-0EB7DC6E98D8}" destId="{A9BC1EC9-7715-4E8E-8DE9-1CFC46AD3E71}" srcOrd="0" destOrd="0" parTransId="{F38A43CA-D07C-4A1F-AABE-B3B30F857326}" sibTransId="{1991D3DD-7366-4148-A0F3-A41E073B244B}"/>
    <dgm:cxn modelId="{1F89D1E5-755B-442B-A366-4766D3481C79}" type="presOf" srcId="{2B7B559B-DB78-473A-9287-63C9924E13D3}" destId="{60891AF0-F07E-478A-8A60-71142AD2F432}" srcOrd="0" destOrd="0" presId="urn:microsoft.com/office/officeart/2005/8/layout/hierarchy3"/>
    <dgm:cxn modelId="{EA8E8EEA-8669-45BD-931B-46B009747F05}" type="presOf" srcId="{357978B1-6240-4B06-A748-B9ACD343E402}" destId="{748A20D1-9039-479F-9D45-E9350DAF2E6A}" srcOrd="0" destOrd="0" presId="urn:microsoft.com/office/officeart/2005/8/layout/hierarchy3"/>
    <dgm:cxn modelId="{AB4FB4F7-3A9D-4EB0-BC14-F9FFDCAB2121}" type="presOf" srcId="{A9BC1EC9-7715-4E8E-8DE9-1CFC46AD3E71}" destId="{AE82709E-3F8C-47F1-BDE7-5E8BFB727906}" srcOrd="1" destOrd="0" presId="urn:microsoft.com/office/officeart/2005/8/layout/hierarchy3"/>
    <dgm:cxn modelId="{02BB9DFB-27CD-462B-BD6E-BC999B83BA70}" type="presOf" srcId="{A9BC1EC9-7715-4E8E-8DE9-1CFC46AD3E71}" destId="{0B2D5D0E-7467-4B7E-B705-A7C54D2E2CBC}" srcOrd="0" destOrd="0" presId="urn:microsoft.com/office/officeart/2005/8/layout/hierarchy3"/>
    <dgm:cxn modelId="{46D626FD-5EB4-422D-B970-60D31A2D8498}" srcId="{BFB95548-6DA0-4987-9BCE-E920FD78AB07}" destId="{D0FE6BF2-641C-4CB9-960D-C5E896F239EF}" srcOrd="1" destOrd="0" parTransId="{5EDBC32C-8A8A-4569-AB80-E9E1E279FE2F}" sibTransId="{AC74E4A6-C7DE-4B4D-97CF-CD59F5B0C52E}"/>
    <dgm:cxn modelId="{41F64EFE-B2BA-4064-B33B-57AFBDA1E4A3}" srcId="{A9BC1EC9-7715-4E8E-8DE9-1CFC46AD3E71}" destId="{9DC83205-A96E-4A5D-8B8F-78F7EDFB936E}" srcOrd="0" destOrd="0" parTransId="{09DA99CF-93FE-4DC5-8336-FE30C3A55A00}" sibTransId="{8F24F032-6F04-4304-A8EE-2DAEE02034D7}"/>
    <dgm:cxn modelId="{F6883CE2-BBDA-4C47-B102-CD1C3853C723}" type="presParOf" srcId="{8B29A6B5-8A2F-4055-BAB5-6D6EEACA584A}" destId="{284E13C2-048D-4590-9677-40897B533D59}" srcOrd="0" destOrd="0" presId="urn:microsoft.com/office/officeart/2005/8/layout/hierarchy3"/>
    <dgm:cxn modelId="{B4D18DEA-8316-4A91-B658-CF7412D90B99}" type="presParOf" srcId="{284E13C2-048D-4590-9677-40897B533D59}" destId="{7B3D952E-BA8E-43A7-AD06-13CAEAC5F23B}" srcOrd="0" destOrd="0" presId="urn:microsoft.com/office/officeart/2005/8/layout/hierarchy3"/>
    <dgm:cxn modelId="{A68BD298-9D7F-47BE-9EBE-647D611F491B}" type="presParOf" srcId="{7B3D952E-BA8E-43A7-AD06-13CAEAC5F23B}" destId="{0B2D5D0E-7467-4B7E-B705-A7C54D2E2CBC}" srcOrd="0" destOrd="0" presId="urn:microsoft.com/office/officeart/2005/8/layout/hierarchy3"/>
    <dgm:cxn modelId="{F19925BF-C304-4DF4-862C-20016916E1E4}" type="presParOf" srcId="{7B3D952E-BA8E-43A7-AD06-13CAEAC5F23B}" destId="{AE82709E-3F8C-47F1-BDE7-5E8BFB727906}" srcOrd="1" destOrd="0" presId="urn:microsoft.com/office/officeart/2005/8/layout/hierarchy3"/>
    <dgm:cxn modelId="{07556589-0CA3-474E-9D8E-576CB832796B}" type="presParOf" srcId="{284E13C2-048D-4590-9677-40897B533D59}" destId="{52DDC758-26EB-4234-B633-57966FB7B79A}" srcOrd="1" destOrd="0" presId="urn:microsoft.com/office/officeart/2005/8/layout/hierarchy3"/>
    <dgm:cxn modelId="{8B10CFEE-DC2E-474B-8231-30B6B2433D83}" type="presParOf" srcId="{52DDC758-26EB-4234-B633-57966FB7B79A}" destId="{2EB1CC15-B47F-4E9F-BEFD-56D02533E5ED}" srcOrd="0" destOrd="0" presId="urn:microsoft.com/office/officeart/2005/8/layout/hierarchy3"/>
    <dgm:cxn modelId="{62A1D716-B841-417F-9E0D-8BEAB95EC0E8}" type="presParOf" srcId="{52DDC758-26EB-4234-B633-57966FB7B79A}" destId="{80C90256-3817-4989-9DC9-DE77094E6B71}" srcOrd="1" destOrd="0" presId="urn:microsoft.com/office/officeart/2005/8/layout/hierarchy3"/>
    <dgm:cxn modelId="{9D085A94-E680-49BC-BD3F-218943270FF7}" type="presParOf" srcId="{52DDC758-26EB-4234-B633-57966FB7B79A}" destId="{10250D08-CF26-4760-A5AA-48F126FE1950}" srcOrd="2" destOrd="0" presId="urn:microsoft.com/office/officeart/2005/8/layout/hierarchy3"/>
    <dgm:cxn modelId="{A8312A48-7033-4941-9E3B-95BD8BA12A02}" type="presParOf" srcId="{52DDC758-26EB-4234-B633-57966FB7B79A}" destId="{748A20D1-9039-479F-9D45-E9350DAF2E6A}" srcOrd="3" destOrd="0" presId="urn:microsoft.com/office/officeart/2005/8/layout/hierarchy3"/>
    <dgm:cxn modelId="{572C5D64-3E36-4E13-8A1A-9148DBB114A6}" type="presParOf" srcId="{52DDC758-26EB-4234-B633-57966FB7B79A}" destId="{FDBF077E-3D43-4619-B384-FFCF0F4CAF80}" srcOrd="4" destOrd="0" presId="urn:microsoft.com/office/officeart/2005/8/layout/hierarchy3"/>
    <dgm:cxn modelId="{6473AAD2-BA32-423A-B25F-1E56254E216F}" type="presParOf" srcId="{52DDC758-26EB-4234-B633-57966FB7B79A}" destId="{33280CC8-1ABF-478A-9E93-245166E01D46}" srcOrd="5" destOrd="0" presId="urn:microsoft.com/office/officeart/2005/8/layout/hierarchy3"/>
    <dgm:cxn modelId="{3310DA8D-832F-4D14-AE8D-53ECBF5E359D}" type="presParOf" srcId="{8B29A6B5-8A2F-4055-BAB5-6D6EEACA584A}" destId="{E20E648C-2C54-459D-97A0-4C519A111BD9}" srcOrd="1" destOrd="0" presId="urn:microsoft.com/office/officeart/2005/8/layout/hierarchy3"/>
    <dgm:cxn modelId="{ADB1FB07-D186-43BB-ACBB-4C3367CD6A3A}" type="presParOf" srcId="{E20E648C-2C54-459D-97A0-4C519A111BD9}" destId="{60C3E6D6-F150-4595-89AE-F77C36EDDFF2}" srcOrd="0" destOrd="0" presId="urn:microsoft.com/office/officeart/2005/8/layout/hierarchy3"/>
    <dgm:cxn modelId="{3FD3E576-8EFE-44F1-AFA6-F3B80AF33F9C}" type="presParOf" srcId="{60C3E6D6-F150-4595-89AE-F77C36EDDFF2}" destId="{F9DF3AB6-0DC4-4F21-A9FB-68BF88EDB5EE}" srcOrd="0" destOrd="0" presId="urn:microsoft.com/office/officeart/2005/8/layout/hierarchy3"/>
    <dgm:cxn modelId="{DAB117B7-1391-4F69-AB6C-333A092F6950}" type="presParOf" srcId="{60C3E6D6-F150-4595-89AE-F77C36EDDFF2}" destId="{6E345A9E-564E-4328-8C3B-BC9A86649967}" srcOrd="1" destOrd="0" presId="urn:microsoft.com/office/officeart/2005/8/layout/hierarchy3"/>
    <dgm:cxn modelId="{706531F6-EABC-4BA8-87BA-A7DE86752C2B}" type="presParOf" srcId="{E20E648C-2C54-459D-97A0-4C519A111BD9}" destId="{1255E9AA-2905-4516-A31F-4039F227C671}" srcOrd="1" destOrd="0" presId="urn:microsoft.com/office/officeart/2005/8/layout/hierarchy3"/>
    <dgm:cxn modelId="{61671300-13F2-4F95-A941-1A1ECC94F66C}" type="presParOf" srcId="{1255E9AA-2905-4516-A31F-4039F227C671}" destId="{60891AF0-F07E-478A-8A60-71142AD2F432}" srcOrd="0" destOrd="0" presId="urn:microsoft.com/office/officeart/2005/8/layout/hierarchy3"/>
    <dgm:cxn modelId="{2D4A656A-ED3E-4B4F-A0C8-D1A8B46B82C4}" type="presParOf" srcId="{1255E9AA-2905-4516-A31F-4039F227C671}" destId="{76E5713D-5332-45B2-B058-ADFFA652B354}" srcOrd="1" destOrd="0" presId="urn:microsoft.com/office/officeart/2005/8/layout/hierarchy3"/>
    <dgm:cxn modelId="{7D6F87B8-0046-43E7-948C-E8FCF03D893C}" type="presParOf" srcId="{1255E9AA-2905-4516-A31F-4039F227C671}" destId="{B086038B-AF67-4F68-8B16-F672FB7003F3}" srcOrd="2" destOrd="0" presId="urn:microsoft.com/office/officeart/2005/8/layout/hierarchy3"/>
    <dgm:cxn modelId="{EDCA0AF2-8E22-46AE-8166-212194459962}" type="presParOf" srcId="{1255E9AA-2905-4516-A31F-4039F227C671}" destId="{F7DA21C5-51FB-476E-BAF9-3DF8194BAB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859F-8504-4787-B1FD-F270975BB039}">
      <dsp:nvSpPr>
        <dsp:cNvPr id="0" name=""/>
        <dsp:cNvSpPr/>
      </dsp:nvSpPr>
      <dsp:spPr>
        <a:xfrm>
          <a:off x="0" y="216022"/>
          <a:ext cx="7740860" cy="1312432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CN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為使本機關業務順利運作，防止資訊或資通系統受未經授權之存取、使用、控制、洩漏、破壞、竄改、銷毀或其他侵害，並確保其機密性、完整性及可用性</a:t>
          </a:r>
          <a:endParaRPr lang="zh-CN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068" y="280090"/>
        <a:ext cx="7612724" cy="1184296"/>
      </dsp:txXfrm>
    </dsp:sp>
    <dsp:sp modelId="{E5C40BDA-C5EC-4BEE-892C-8CDD37A8E6F8}">
      <dsp:nvSpPr>
        <dsp:cNvPr id="0" name=""/>
        <dsp:cNvSpPr/>
      </dsp:nvSpPr>
      <dsp:spPr>
        <a:xfrm>
          <a:off x="0" y="2338452"/>
          <a:ext cx="7740860" cy="79106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CN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WEB</a:t>
          </a: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伺服器集中縣網</a:t>
          </a:r>
          <a:endParaRPr lang="zh-CN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617" y="2377069"/>
        <a:ext cx="7663626" cy="713830"/>
      </dsp:txXfrm>
    </dsp:sp>
    <dsp:sp modelId="{F967505E-B955-4582-986C-E1664E345E8E}">
      <dsp:nvSpPr>
        <dsp:cNvPr id="0" name=""/>
        <dsp:cNvSpPr/>
      </dsp:nvSpPr>
      <dsp:spPr>
        <a:xfrm>
          <a:off x="0" y="3168354"/>
          <a:ext cx="7740860" cy="747758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CN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學籍</a:t>
          </a:r>
          <a:r>
            <a:rPr lang="en-US" altLang="zh-TW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務</a:t>
          </a:r>
          <a:r>
            <a:rPr lang="en-US" altLang="zh-TW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系統集中縣網</a:t>
          </a:r>
          <a:endParaRPr lang="zh-CN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503" y="3204857"/>
        <a:ext cx="7667854" cy="674752"/>
      </dsp:txXfrm>
    </dsp:sp>
    <dsp:sp modelId="{CC007FA8-B32A-47F3-824F-551CD039F42F}">
      <dsp:nvSpPr>
        <dsp:cNvPr id="0" name=""/>
        <dsp:cNvSpPr/>
      </dsp:nvSpPr>
      <dsp:spPr>
        <a:xfrm>
          <a:off x="0" y="3958436"/>
          <a:ext cx="7740860" cy="794091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CN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校內無架設核心業務系統</a:t>
          </a:r>
          <a:endParaRPr lang="zh-CN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764" y="3997200"/>
        <a:ext cx="7663332" cy="716563"/>
      </dsp:txXfrm>
    </dsp:sp>
    <dsp:sp modelId="{F643C789-B40C-41F7-91D5-7E96D99CDA1A}">
      <dsp:nvSpPr>
        <dsp:cNvPr id="0" name=""/>
        <dsp:cNvSpPr/>
      </dsp:nvSpPr>
      <dsp:spPr>
        <a:xfrm>
          <a:off x="0" y="1656182"/>
          <a:ext cx="7740860" cy="651575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CN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DNS</a:t>
          </a: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服務集中縣網代管</a:t>
          </a:r>
          <a:endParaRPr lang="zh-CN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807" y="1687989"/>
        <a:ext cx="7677246" cy="587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D5D0E-7467-4B7E-B705-A7C54D2E2CBC}">
      <dsp:nvSpPr>
        <dsp:cNvPr id="0" name=""/>
        <dsp:cNvSpPr/>
      </dsp:nvSpPr>
      <dsp:spPr>
        <a:xfrm>
          <a:off x="709814" y="242"/>
          <a:ext cx="2112668" cy="855477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學校網站</a:t>
          </a:r>
          <a:endParaRPr lang="zh-CN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51575" y="42003"/>
        <a:ext cx="2029146" cy="813716"/>
      </dsp:txXfrm>
    </dsp:sp>
    <dsp:sp modelId="{2EB1CC15-B47F-4E9F-BEFD-56D02533E5ED}">
      <dsp:nvSpPr>
        <dsp:cNvPr id="0" name=""/>
        <dsp:cNvSpPr/>
      </dsp:nvSpPr>
      <dsp:spPr>
        <a:xfrm>
          <a:off x="921081" y="855719"/>
          <a:ext cx="211266" cy="64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607"/>
              </a:lnTo>
              <a:lnTo>
                <a:pt x="211266" y="641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90256-3817-4989-9DC9-DE77094E6B71}">
      <dsp:nvSpPr>
        <dsp:cNvPr id="0" name=""/>
        <dsp:cNvSpPr/>
      </dsp:nvSpPr>
      <dsp:spPr>
        <a:xfrm>
          <a:off x="1132347" y="1069588"/>
          <a:ext cx="2781792" cy="855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學校網站集中於縣網主機</a:t>
          </a:r>
          <a:endParaRPr lang="zh-CN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57403" y="1094644"/>
        <a:ext cx="2731680" cy="805365"/>
      </dsp:txXfrm>
    </dsp:sp>
    <dsp:sp modelId="{10250D08-CF26-4760-A5AA-48F126FE1950}">
      <dsp:nvSpPr>
        <dsp:cNvPr id="0" name=""/>
        <dsp:cNvSpPr/>
      </dsp:nvSpPr>
      <dsp:spPr>
        <a:xfrm>
          <a:off x="921081" y="855719"/>
          <a:ext cx="211266" cy="171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954"/>
              </a:lnTo>
              <a:lnTo>
                <a:pt x="211266" y="1710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A20D1-9039-479F-9D45-E9350DAF2E6A}">
      <dsp:nvSpPr>
        <dsp:cNvPr id="0" name=""/>
        <dsp:cNvSpPr/>
      </dsp:nvSpPr>
      <dsp:spPr>
        <a:xfrm>
          <a:off x="1132347" y="2138934"/>
          <a:ext cx="2781792" cy="855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學校管理者遠端安裝、維護</a:t>
          </a:r>
          <a:endParaRPr kumimoji="0" lang="en-US" altLang="zh-CN" sz="16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157403" y="2163990"/>
        <a:ext cx="2731680" cy="805365"/>
      </dsp:txXfrm>
    </dsp:sp>
    <dsp:sp modelId="{FDBF077E-3D43-4619-B384-FFCF0F4CAF80}">
      <dsp:nvSpPr>
        <dsp:cNvPr id="0" name=""/>
        <dsp:cNvSpPr/>
      </dsp:nvSpPr>
      <dsp:spPr>
        <a:xfrm>
          <a:off x="921081" y="855719"/>
          <a:ext cx="211266" cy="2780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0300"/>
              </a:lnTo>
              <a:lnTo>
                <a:pt x="211266" y="27803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80CC8-1ABF-478A-9E93-245166E01D46}">
      <dsp:nvSpPr>
        <dsp:cNvPr id="0" name=""/>
        <dsp:cNvSpPr/>
      </dsp:nvSpPr>
      <dsp:spPr>
        <a:xfrm>
          <a:off x="1132347" y="3208280"/>
          <a:ext cx="2806005" cy="855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奉校長指示更新網站，以實用性考量呈現新樣貌</a:t>
          </a:r>
          <a:endParaRPr kumimoji="0" lang="en-US" altLang="zh-CN" sz="16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157403" y="3233336"/>
        <a:ext cx="2755893" cy="805365"/>
      </dsp:txXfrm>
    </dsp:sp>
    <dsp:sp modelId="{F9DF3AB6-0DC4-4F21-A9FB-68BF88EDB5EE}">
      <dsp:nvSpPr>
        <dsp:cNvPr id="0" name=""/>
        <dsp:cNvSpPr/>
      </dsp:nvSpPr>
      <dsp:spPr>
        <a:xfrm>
          <a:off x="4349157" y="242"/>
          <a:ext cx="2137631" cy="855477"/>
        </a:xfrm>
        <a:prstGeom prst="round2Same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學籍</a:t>
          </a:r>
          <a:r>
            <a:rPr lang="en-US" altLang="zh-TW" sz="2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務</a:t>
          </a:r>
          <a:r>
            <a:rPr lang="en-US" altLang="zh-TW" sz="2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5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系統</a:t>
          </a:r>
          <a:endParaRPr lang="zh-CN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90918" y="42003"/>
        <a:ext cx="2054109" cy="813716"/>
      </dsp:txXfrm>
    </dsp:sp>
    <dsp:sp modelId="{60891AF0-F07E-478A-8A60-71142AD2F432}">
      <dsp:nvSpPr>
        <dsp:cNvPr id="0" name=""/>
        <dsp:cNvSpPr/>
      </dsp:nvSpPr>
      <dsp:spPr>
        <a:xfrm>
          <a:off x="4562920" y="855719"/>
          <a:ext cx="213773" cy="64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607"/>
              </a:lnTo>
              <a:lnTo>
                <a:pt x="213773" y="641607"/>
              </a:lnTo>
            </a:path>
          </a:pathLst>
        </a:custGeom>
        <a:noFill/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5713D-5332-45B2-B058-ADFFA652B354}">
      <dsp:nvSpPr>
        <dsp:cNvPr id="0" name=""/>
        <dsp:cNvSpPr/>
      </dsp:nvSpPr>
      <dsp:spPr>
        <a:xfrm>
          <a:off x="4776693" y="1069588"/>
          <a:ext cx="2707427" cy="8554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學籍</a:t>
          </a:r>
          <a:r>
            <a:rPr lang="en-US" altLang="zh-TW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務</a:t>
          </a:r>
          <a:r>
            <a:rPr lang="en-US" altLang="zh-TW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系統及其資料庫集中建置於縣網主機</a:t>
          </a:r>
          <a:endParaRPr lang="zh-CN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01749" y="1094644"/>
        <a:ext cx="2657315" cy="805365"/>
      </dsp:txXfrm>
    </dsp:sp>
    <dsp:sp modelId="{B086038B-AF67-4F68-8B16-F672FB7003F3}">
      <dsp:nvSpPr>
        <dsp:cNvPr id="0" name=""/>
        <dsp:cNvSpPr/>
      </dsp:nvSpPr>
      <dsp:spPr>
        <a:xfrm>
          <a:off x="4562920" y="855719"/>
          <a:ext cx="213773" cy="1748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967"/>
              </a:lnTo>
              <a:lnTo>
                <a:pt x="213773" y="1748967"/>
              </a:lnTo>
            </a:path>
          </a:pathLst>
        </a:custGeom>
        <a:noFill/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A21C5-51FB-476E-BAF9-3DF8194BABA2}">
      <dsp:nvSpPr>
        <dsp:cNvPr id="0" name=""/>
        <dsp:cNvSpPr/>
      </dsp:nvSpPr>
      <dsp:spPr>
        <a:xfrm>
          <a:off x="4776693" y="2138934"/>
          <a:ext cx="2735049" cy="93150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學校管理者分配權限分層共同管理</a:t>
          </a:r>
          <a:endParaRPr lang="zh-CN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03976" y="2166217"/>
        <a:ext cx="2680483" cy="87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45D-A94C-4CD1-85A2-32857AFB8D2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5B367-E661-40E5-9443-89393A4B6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90726-1D7A-48F6-9E34-D0B7E20AAA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40829" y="2357430"/>
            <a:ext cx="3603171" cy="4163665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 userDrawn="1"/>
        </p:nvGrpSpPr>
        <p:grpSpPr>
          <a:xfrm>
            <a:off x="0" y="28572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214290"/>
            <a:ext cx="9144000" cy="1240311"/>
            <a:chOff x="0" y="214290"/>
            <a:chExt cx="9144000" cy="1240311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 flipV="1">
            <a:off x="0" y="528638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4" name="矩形 13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flipV="1">
            <a:off x="0" y="5357826"/>
            <a:ext cx="9144000" cy="1240311"/>
            <a:chOff x="0" y="214290"/>
            <a:chExt cx="9144000" cy="1240311"/>
          </a:xfrm>
        </p:grpSpPr>
        <p:sp>
          <p:nvSpPr>
            <p:cNvPr id="17" name="矩形 1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zh-CN" alt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0" y="285728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6500834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2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9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4572000" y="3500438"/>
            <a:ext cx="1678514" cy="1279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_1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pic>
        <p:nvPicPr>
          <p:cNvPr id="8" name="图片 7" descr="返校2_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0760" y="4214818"/>
            <a:ext cx="3143240" cy="2420802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6578" y="5286388"/>
            <a:ext cx="1013080" cy="1329992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>
            <a:off x="6572264" y="3159625"/>
            <a:ext cx="3000396" cy="1779455"/>
            <a:chOff x="6572264" y="3159625"/>
            <a:chExt cx="3000396" cy="1779455"/>
          </a:xfrm>
        </p:grpSpPr>
        <p:sp>
          <p:nvSpPr>
            <p:cNvPr id="10" name="矩形 9"/>
            <p:cNvSpPr/>
            <p:nvPr userDrawn="1"/>
          </p:nvSpPr>
          <p:spPr>
            <a:xfrm>
              <a:off x="6929454" y="3159625"/>
              <a:ext cx="22860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4400" spc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4400" spc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4400" spc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7358082" y="3659691"/>
              <a:ext cx="12858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4400" spc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4400" spc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572264" y="4169639"/>
              <a:ext cx="30003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S</a:t>
              </a:r>
              <a:r>
                <a:rPr lang="en-US" altLang="zh-CN" sz="4400" spc="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H</a:t>
              </a:r>
              <a:r>
                <a:rPr lang="en-US" altLang="zh-CN" sz="4400" spc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L</a:t>
              </a:r>
              <a:endParaRPr lang="zh-CN" altLang="en-US" sz="4400" spc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16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3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sb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568904" cy="1962668"/>
          </a:xfrm>
          <a:prstGeom prst="rect">
            <a:avLst/>
          </a:prstGeom>
        </p:spPr>
      </p:pic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1170020" cy="1751010"/>
          </a:xfrm>
          <a:prstGeom prst="rect">
            <a:avLst/>
          </a:prstGeom>
        </p:spPr>
      </p:pic>
      <p:pic>
        <p:nvPicPr>
          <p:cNvPr id="11" name="图片 10" descr="bs_08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4209" y="4878712"/>
            <a:ext cx="949757" cy="836304"/>
          </a:xfrm>
          <a:prstGeom prst="rect">
            <a:avLst/>
          </a:prstGeom>
        </p:spPr>
      </p:pic>
      <p:pic>
        <p:nvPicPr>
          <p:cNvPr id="8" name="图片 7" descr="sb_06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5206" y="5286388"/>
            <a:ext cx="1013080" cy="1329992"/>
          </a:xfrm>
          <a:prstGeom prst="rect">
            <a:avLst/>
          </a:prstGeom>
        </p:spPr>
      </p:pic>
      <p:pic>
        <p:nvPicPr>
          <p:cNvPr id="12" name="图片 11" descr="返校2_0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8860" y="1071546"/>
            <a:ext cx="3143240" cy="2420802"/>
          </a:xfrm>
          <a:prstGeom prst="rect">
            <a:avLst/>
          </a:prstGeom>
        </p:spPr>
      </p:pic>
      <p:pic>
        <p:nvPicPr>
          <p:cNvPr id="13" name="图片 12" descr="返校1_03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7554" y="571480"/>
            <a:ext cx="2011341" cy="1322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32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16" y="6000768"/>
            <a:ext cx="276212" cy="365125"/>
          </a:xfrm>
        </p:spPr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249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24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278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786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080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63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953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24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23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3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16" y="6000768"/>
            <a:ext cx="276212" cy="365125"/>
          </a:xfrm>
        </p:spPr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714365" y="428604"/>
            <a:ext cx="2428875" cy="3286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0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3357571" y="428604"/>
            <a:ext cx="2428875" cy="3286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2" name="图片占位符 24"/>
          <p:cNvSpPr>
            <a:spLocks noGrp="1"/>
          </p:cNvSpPr>
          <p:nvPr>
            <p:ph type="pic" sz="quarter" idx="17"/>
          </p:nvPr>
        </p:nvSpPr>
        <p:spPr>
          <a:xfrm>
            <a:off x="6000777" y="428604"/>
            <a:ext cx="2428875" cy="3286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19"/>
          </p:nvPr>
        </p:nvSpPr>
        <p:spPr>
          <a:xfrm>
            <a:off x="1000100" y="4857760"/>
            <a:ext cx="1785938" cy="7858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6" name="文本占位符 44"/>
          <p:cNvSpPr>
            <a:spLocks noGrp="1"/>
          </p:cNvSpPr>
          <p:nvPr>
            <p:ph type="body" sz="quarter" idx="20"/>
          </p:nvPr>
        </p:nvSpPr>
        <p:spPr>
          <a:xfrm>
            <a:off x="3643306" y="4857760"/>
            <a:ext cx="1785938" cy="7858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7" name="文本占位符 44"/>
          <p:cNvSpPr>
            <a:spLocks noGrp="1"/>
          </p:cNvSpPr>
          <p:nvPr>
            <p:ph type="body" sz="quarter" idx="21"/>
          </p:nvPr>
        </p:nvSpPr>
        <p:spPr>
          <a:xfrm>
            <a:off x="6429388" y="4857760"/>
            <a:ext cx="1785938" cy="7858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157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40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16" y="6000768"/>
            <a:ext cx="276212" cy="365125"/>
          </a:xfrm>
        </p:spPr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428728" y="428627"/>
            <a:ext cx="3286147" cy="2615973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/>
          </p:nvPr>
        </p:nvSpPr>
        <p:spPr>
          <a:xfrm>
            <a:off x="4857752" y="428604"/>
            <a:ext cx="3357559" cy="261599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17" name="图片占位符 10"/>
          <p:cNvSpPr>
            <a:spLocks noGrp="1"/>
          </p:cNvSpPr>
          <p:nvPr>
            <p:ph type="pic" sz="quarter" idx="15"/>
          </p:nvPr>
        </p:nvSpPr>
        <p:spPr>
          <a:xfrm>
            <a:off x="1428728" y="3143248"/>
            <a:ext cx="3286147" cy="2615973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25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857752" y="3143225"/>
            <a:ext cx="3357559" cy="261599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BA26-C663-4685-90E0-15B239C3C70A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2D24-66E1-40E7-BA71-0F87488C6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6200" y="1435852"/>
            <a:ext cx="6340197" cy="1592592"/>
            <a:chOff x="-16200" y="1435852"/>
            <a:chExt cx="6340197" cy="1592592"/>
          </a:xfrm>
        </p:grpSpPr>
        <p:sp>
          <p:nvSpPr>
            <p:cNvPr id="7" name="矩形 6"/>
            <p:cNvSpPr/>
            <p:nvPr/>
          </p:nvSpPr>
          <p:spPr>
            <a:xfrm>
              <a:off x="-16200" y="1435852"/>
              <a:ext cx="63401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48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彰化縣立和群國民中學</a:t>
              </a:r>
              <a:endParaRPr lang="zh-CN" alt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09721" y="2320558"/>
              <a:ext cx="428835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資通安全認知宣導</a:t>
              </a:r>
              <a:endParaRPr lang="zh-CN" alt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3151483635"/>
              </p:ext>
            </p:extLst>
          </p:nvPr>
        </p:nvGraphicFramePr>
        <p:xfrm>
          <a:off x="1007604" y="1052736"/>
          <a:ext cx="77408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/>
          <p:cNvSpPr/>
          <p:nvPr/>
        </p:nvSpPr>
        <p:spPr>
          <a:xfrm>
            <a:off x="827085" y="344850"/>
            <a:ext cx="8101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spc="-150" dirty="0">
                <a:latin typeface="標楷體" panose="03000509000000000000" pitchFamily="65" charset="-120"/>
                <a:ea typeface="標楷體" panose="03000509000000000000" pitchFamily="65" charset="-120"/>
              </a:rPr>
              <a:t>因應國中小學調降資安等級</a:t>
            </a:r>
            <a:r>
              <a:rPr lang="en-US" altLang="zh-TW" sz="4000" spc="-150" dirty="0">
                <a:latin typeface="標楷體" panose="03000509000000000000" pitchFamily="65" charset="-120"/>
                <a:ea typeface="標楷體" panose="03000509000000000000" pitchFamily="65" charset="-120"/>
              </a:rPr>
              <a:t>( C </a:t>
            </a:r>
            <a:r>
              <a:rPr lang="en-US" altLang="zh-TW" sz="3200" spc="-15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en-US" altLang="zh-TW" sz="4000" spc="-15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D</a:t>
            </a:r>
            <a:r>
              <a:rPr lang="en-US" altLang="zh-TW" sz="4000" spc="-15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4000" spc="-1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92217" y="332656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spc="-150" dirty="0">
                <a:latin typeface="標楷體" panose="03000509000000000000" pitchFamily="65" charset="-120"/>
                <a:ea typeface="標楷體" panose="03000509000000000000" pitchFamily="65" charset="-120"/>
              </a:rPr>
              <a:t>運作模式</a:t>
            </a:r>
            <a:endParaRPr lang="zh-CN" altLang="en-US" sz="4000" spc="-1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845243519"/>
              </p:ext>
            </p:extLst>
          </p:nvPr>
        </p:nvGraphicFramePr>
        <p:xfrm>
          <a:off x="500034" y="1397000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71472" y="156969"/>
            <a:ext cx="857256" cy="2843403"/>
            <a:chOff x="571472" y="156969"/>
            <a:chExt cx="857256" cy="2843403"/>
          </a:xfrm>
        </p:grpSpPr>
        <p:sp>
          <p:nvSpPr>
            <p:cNvPr id="2" name="矩形 1"/>
            <p:cNvSpPr/>
            <p:nvPr/>
          </p:nvSpPr>
          <p:spPr>
            <a:xfrm>
              <a:off x="571472" y="214290"/>
              <a:ext cx="857256" cy="27860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628509" y="156969"/>
              <a:ext cx="8002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zh-CN" altLang="en-US" sz="72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4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5031530" y="1402018"/>
            <a:ext cx="4107849" cy="41062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600" dirty="0">
                <a:ea typeface="宋体" charset="-122"/>
              </a:rPr>
              <a:t>http://www.hcjh.chc.edu.tw/index.php</a:t>
            </a:r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5091121" y="4316859"/>
            <a:ext cx="4035841" cy="41062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600" dirty="0">
                <a:ea typeface="宋体" charset="-122"/>
              </a:rPr>
              <a:t>https://cloudschool.chc.edu.tw/</a:t>
            </a:r>
            <a:r>
              <a:rPr lang="en-US" altLang="zh-TW" sz="1600" dirty="0">
                <a:ea typeface="宋体" charset="-122"/>
              </a:rPr>
              <a:t>074535</a:t>
            </a:r>
            <a:endParaRPr lang="zh-CN" altLang="en-US" sz="16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71472" y="3071810"/>
            <a:ext cx="857256" cy="2843403"/>
            <a:chOff x="571472" y="3071810"/>
            <a:chExt cx="857256" cy="2843403"/>
          </a:xfrm>
        </p:grpSpPr>
        <p:sp>
          <p:nvSpPr>
            <p:cNvPr id="15" name="矩形 14"/>
            <p:cNvSpPr/>
            <p:nvPr/>
          </p:nvSpPr>
          <p:spPr>
            <a:xfrm>
              <a:off x="571472" y="3129131"/>
              <a:ext cx="857256" cy="27860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28509" y="3071810"/>
              <a:ext cx="8002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zh-CN" altLang="en-US" sz="72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8FBAEA7D-8339-4B88-B6C2-199B9B64D3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r="2897"/>
          <a:stretch>
            <a:fillRect/>
          </a:stretch>
        </p:blipFill>
        <p:spPr>
          <a:xfrm>
            <a:off x="1485765" y="246119"/>
            <a:ext cx="3429000" cy="2754253"/>
          </a:xfrm>
        </p:spPr>
      </p:pic>
      <p:pic>
        <p:nvPicPr>
          <p:cNvPr id="18" name="圖片版面配置區 17">
            <a:extLst>
              <a:ext uri="{FF2B5EF4-FFF2-40B4-BE49-F238E27FC236}">
                <a16:creationId xmlns:a16="http://schemas.microsoft.com/office/drawing/2014/main" id="{824FA6C4-50B7-4F4D-8431-AA7EDA5F30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r="2897"/>
          <a:stretch>
            <a:fillRect/>
          </a:stretch>
        </p:blipFill>
        <p:spPr>
          <a:xfrm>
            <a:off x="1440268" y="3129131"/>
            <a:ext cx="3474497" cy="278608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41322" y="2492896"/>
            <a:ext cx="8442256" cy="1192656"/>
            <a:chOff x="416024" y="2363894"/>
            <a:chExt cx="8442256" cy="1192656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28597" y="2827087"/>
              <a:ext cx="8429683" cy="729463"/>
              <a:chOff x="720" y="2987"/>
              <a:chExt cx="4006" cy="333"/>
            </a:xfrm>
          </p:grpSpPr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136" cy="331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AutoShape 37"/>
              <p:cNvSpPr>
                <a:spLocks noChangeArrowheads="1"/>
              </p:cNvSpPr>
              <p:nvPr/>
            </p:nvSpPr>
            <p:spPr bwMode="gray">
              <a:xfrm>
                <a:off x="1856" y="2989"/>
                <a:ext cx="1728" cy="331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AutoShape 43"/>
              <p:cNvSpPr>
                <a:spLocks noChangeArrowheads="1"/>
              </p:cNvSpPr>
              <p:nvPr/>
            </p:nvSpPr>
            <p:spPr bwMode="gray">
              <a:xfrm>
                <a:off x="3584" y="2987"/>
                <a:ext cx="1142" cy="331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16024" y="2363894"/>
              <a:ext cx="8383389" cy="38865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520" y="2500694"/>
              <a:ext cx="248303" cy="284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471" y="2507266"/>
              <a:ext cx="252512" cy="3066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Back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school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143108" y="714356"/>
            <a:ext cx="4929222" cy="1643074"/>
            <a:chOff x="2143108" y="714356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143108" y="714356"/>
              <a:ext cx="4929222" cy="1643074"/>
            </a:xfrm>
            <a:prstGeom prst="downArrowCallout">
              <a:avLst>
                <a:gd name="adj1" fmla="val 20989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單一簽入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285984" y="785794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957384" y="3043347"/>
            <a:ext cx="14221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介接平台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gray">
          <a:xfrm>
            <a:off x="6970951" y="3069577"/>
            <a:ext cx="14221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身份認證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gray">
          <a:xfrm>
            <a:off x="2883057" y="3069578"/>
            <a:ext cx="3816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OpenID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學務系統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同步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19F0A19D-F525-43A3-B665-E855B1B0B382}"/>
              </a:ext>
            </a:extLst>
          </p:cNvPr>
          <p:cNvSpPr/>
          <p:nvPr/>
        </p:nvSpPr>
        <p:spPr>
          <a:xfrm>
            <a:off x="4427699" y="3812234"/>
            <a:ext cx="360040" cy="552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8FBE7A8-FBED-4D67-AF5F-59EB4FBC056C}"/>
              </a:ext>
            </a:extLst>
          </p:cNvPr>
          <p:cNvSpPr txBox="1"/>
          <p:nvPr/>
        </p:nvSpPr>
        <p:spPr>
          <a:xfrm>
            <a:off x="2663772" y="4588230"/>
            <a:ext cx="3816424" cy="130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G-suite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4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OOO@chc.edu.tw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教育雲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OOO@mail.edu.tw</a:t>
            </a:r>
          </a:p>
          <a:p>
            <a:pPr>
              <a:lnSpc>
                <a:spcPts val="18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98492" y="548680"/>
            <a:ext cx="3147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spc="-150" dirty="0">
                <a:latin typeface="標楷體" panose="03000509000000000000" pitchFamily="65" charset="-120"/>
                <a:ea typeface="標楷體" panose="03000509000000000000" pitchFamily="65" charset="-120"/>
              </a:rPr>
              <a:t>找資訊組幫忙</a:t>
            </a:r>
            <a:endParaRPr lang="zh-CN" altLang="en-US" sz="4000" spc="-1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48426"/>
              </p:ext>
            </p:extLst>
          </p:nvPr>
        </p:nvGraphicFramePr>
        <p:xfrm>
          <a:off x="770108" y="1587818"/>
          <a:ext cx="7762332" cy="3682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4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749">
                  <a:extLst>
                    <a:ext uri="{9D8B030D-6E8A-4147-A177-3AD203B41FA5}">
                      <a16:colId xmlns:a16="http://schemas.microsoft.com/office/drawing/2014/main" val="399677994"/>
                    </a:ext>
                  </a:extLst>
                </a:gridCol>
              </a:tblGrid>
              <a:tr h="477244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狀況</a:t>
                      </a: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影響</a:t>
                      </a: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新增學籍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系統密碼</a:t>
                      </a: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立即同步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OpenID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帳密</a:t>
                      </a: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新增全國教師在職進修網帳號</a:t>
                      </a: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296"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3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重設學籍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系統密碼</a:t>
                      </a: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同時改變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OpenID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G-Suite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之密碼</a:t>
                      </a: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加入全國教師在職進修網和群群組</a:t>
                      </a: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244"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l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</a:t>
                      </a:r>
                      <a:r>
                        <a:rPr lang="en-US" altLang="zh-TW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OpenId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申請彰化縣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G-Suite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或教育部教育雲相關問題</a:t>
                      </a:r>
                      <a:endParaRPr lang="zh-CN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596" y="1553822"/>
            <a:ext cx="6167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8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THANK YOU!</a:t>
            </a:r>
            <a:endParaRPr lang="zh-CN" altLang="en-US" sz="88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Education-3</Template>
  <TotalTime>231</TotalTime>
  <Words>301</Words>
  <Application>Microsoft Office PowerPoint</Application>
  <PresentationFormat>如螢幕大小 (4:3)</PresentationFormat>
  <Paragraphs>51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標楷體</vt:lpstr>
      <vt:lpstr>Arial</vt:lpstr>
      <vt:lpstr>Arial Black</vt:lpstr>
      <vt:lpstr>Arial Rounded MT Bold</vt:lpstr>
      <vt:lpstr>Calibri</vt:lpstr>
      <vt:lpstr>Wingdings</vt:lpstr>
      <vt:lpstr>Office 主题</vt:lpstr>
      <vt:lpstr>1_Office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archie</dc:creator>
  <cp:lastModifiedBy>kk</cp:lastModifiedBy>
  <cp:revision>13</cp:revision>
  <dcterms:created xsi:type="dcterms:W3CDTF">2019-08-28T11:58:25Z</dcterms:created>
  <dcterms:modified xsi:type="dcterms:W3CDTF">2019-08-29T04:43:35Z</dcterms:modified>
</cp:coreProperties>
</file>